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8484C"/>
    <a:srgbClr val="71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3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F91384-30AE-7BD4-09CD-5BCBF83C49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55AB284-504E-7DD1-1C2B-9AB982F447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9EBA2FC-F0E7-81E9-CE00-9763A40C7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F7D1CD7-A99C-93F7-D340-719AD549B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7E89C75-ED55-95AC-655A-B6A6C490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2927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546685-DBEA-AFE0-8EB6-EEFEBC11D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BFB9E91-32FD-5F71-7549-907520B72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5D6649E-E174-B120-9EA7-5912EF48E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ACAA73-8BEA-9638-E3D0-9B6512E1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40AABD0-C93C-B9A8-99B9-3A9FA0A05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37592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3F8F57A-E7AD-6F62-D2B7-1C69A6ED60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FF61767-FE84-3576-2457-099888FF64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827C1AF-EB88-EDF9-AB9D-6DB658BAF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4157F46-4201-4E13-3CDD-63E2D54D7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46EB18-E023-979C-D958-D03503581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3049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9E6B52-6DBD-AF28-027A-EEABDA64C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DBB7BC-4DE0-357C-058D-07FE13E06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9F312-167B-8DD3-3A26-8B942BD948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286C45E-CDA6-C3A2-7E29-D8292647C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4A28C62-CDD8-AA16-A04B-18680DB2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706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16FA211-3E64-8F27-26AF-6F892B715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ED34582-5E6B-82EC-6945-E74269445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FC472C3-6FB5-7016-AE34-19C4054B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531028D-ECE4-22DE-C83D-B2BFACA3D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5EDD6A-2F2D-CAAF-7565-31570805C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38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33AA8C-9D34-5D63-8FBB-257D4A653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A2FF8A3-CCD0-0B19-CF0E-7F2D8FA443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A38361A-965D-FB6B-9E34-92B042A8BA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A3A1A1-2055-593D-CE25-438861BE2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C34E4A4-23C8-89E2-DC53-A094BCD72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19EF0F-5BFC-4AF7-68C8-214D2D91D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04882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01C649-EDE5-BFA0-307A-A020F2BC7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D5194FF-0DCB-BC3C-1975-4B2AE2930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4B948C-4C81-AD3C-E6A0-082DF3875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D2A51BC-8702-B844-DBC8-32E0D94BCA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4F9FCEEB-679E-3780-08C6-6F83F3A593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6E0E5498-3B23-1ADA-BEF4-5DF0E52CD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F2EAF34-7C7C-5B01-9363-EBD4C9E26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3C29773-CD07-E954-BF96-5564C43C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3564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02CF1D6-089F-FDED-4970-2BD75D74A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BA8B3FD-B5E3-AE8A-C39B-8D41A12F3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E47FCF-45A8-3E1F-196B-23173F556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BFFB47-29E0-3ADC-BB97-31103C96E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1388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00BF393-6E25-8D90-7B04-5D99CF7B6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91DA709-6105-D4C7-5AA7-DCE87851B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7383F22-2C01-8EBB-9318-67C04702C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14465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A65A21-B57C-8879-2567-E44BAD4BA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8C4546C-994B-E6E4-867E-F265FF2E1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4C41478-EDC3-3414-7578-9AFFDEE25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762421A-8DA3-ED78-1EDB-BE6574255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C9588F1-6C18-F65C-4C71-2A04460E2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3F6DC34-9382-A619-D8E6-EC7EF351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590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AF8BCB-3C5C-1725-6B41-D43F45BBA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379F00F-3793-05B3-216B-19A8C63909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4D785A-DE23-0DF3-B5CF-40D3CFE6C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2C53FD-20D3-3F54-7EAD-DA380266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96315F-3DCA-BEB4-682D-A12CAA2B3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E90A26B-F0EB-3AD6-E001-82E3209E9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7582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452AEEC-CD4F-F022-0802-DAF2ADF75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2CED70D-69C0-C1DE-DB28-949B66AAF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6857C6-16AD-B7C5-D18F-147F2C5185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44D35B-6A6F-4B17-ADA2-31140585D181}" type="datetimeFigureOut">
              <a:rPr lang="en-GB" smtClean="0"/>
              <a:t>14/06/2023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4313047-BED9-0BD4-24D5-D606B36A7D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2BB8A3E-1DDE-C6F1-8578-64751F3739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C6BE23-0FAF-4D50-B718-C53CF198AE7A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5489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gif"/><Relationship Id="rId3" Type="http://schemas.openxmlformats.org/officeDocument/2006/relationships/image" Target="../media/image2.gif"/><Relationship Id="rId7" Type="http://schemas.openxmlformats.org/officeDocument/2006/relationships/image" Target="../media/image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gif"/><Relationship Id="rId4" Type="http://schemas.openxmlformats.org/officeDocument/2006/relationships/image" Target="../media/image3.gif"/><Relationship Id="rId9" Type="http://schemas.openxmlformats.org/officeDocument/2006/relationships/image" Target="../media/image8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A3DE17F-90F3-5C11-1622-6B32B785A40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848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 6" descr="Une image contenant crâne&#10;&#10;Description générée automatiquement">
            <a:extLst>
              <a:ext uri="{FF2B5EF4-FFF2-40B4-BE49-F238E27FC236}">
                <a16:creationId xmlns:a16="http://schemas.microsoft.com/office/drawing/2014/main" id="{6B848394-B143-1F0A-C490-D717CEC2347A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301" y="3342988"/>
            <a:ext cx="3027020" cy="1702699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3747A95-B87D-912F-36BF-61D5D047B63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20957" y="1119812"/>
            <a:ext cx="3027020" cy="1702699"/>
          </a:xfrm>
          <a:prstGeom prst="rect">
            <a:avLst/>
          </a:prstGeom>
        </p:spPr>
      </p:pic>
      <p:pic>
        <p:nvPicPr>
          <p:cNvPr id="11" name="Image 10" descr="Une image contenant capture d’écran, rocher, nature&#10;&#10;Description générée automatiquement">
            <a:extLst>
              <a:ext uri="{FF2B5EF4-FFF2-40B4-BE49-F238E27FC236}">
                <a16:creationId xmlns:a16="http://schemas.microsoft.com/office/drawing/2014/main" id="{2D217F9C-B510-521C-EEE7-6787D86B264F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214" y="2746721"/>
            <a:ext cx="3027020" cy="1702699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D000104-DB53-FA76-F8F6-43B68BC8B12D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689" y="2746721"/>
            <a:ext cx="3027020" cy="1702699"/>
          </a:xfrm>
          <a:prstGeom prst="rect">
            <a:avLst/>
          </a:prstGeom>
        </p:spPr>
      </p:pic>
      <p:pic>
        <p:nvPicPr>
          <p:cNvPr id="15" name="Image 14" descr="Une image contenant Minéral&#10;&#10;Description générée automatiquement">
            <a:extLst>
              <a:ext uri="{FF2B5EF4-FFF2-40B4-BE49-F238E27FC236}">
                <a16:creationId xmlns:a16="http://schemas.microsoft.com/office/drawing/2014/main" id="{23A894B7-6AC6-8C3F-8392-DF71ABCB1BF4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04689" y="4439198"/>
            <a:ext cx="3027020" cy="1702699"/>
          </a:xfrm>
          <a:prstGeom prst="rect">
            <a:avLst/>
          </a:prstGeom>
        </p:spPr>
      </p:pic>
      <p:pic>
        <p:nvPicPr>
          <p:cNvPr id="17" name="Image 16" descr="Une image contenant Minéral, Roche ignée, Outil de pierre, rocher&#10;&#10;Description générée automatiquement">
            <a:extLst>
              <a:ext uri="{FF2B5EF4-FFF2-40B4-BE49-F238E27FC236}">
                <a16:creationId xmlns:a16="http://schemas.microsoft.com/office/drawing/2014/main" id="{276976C0-7FF5-FA8E-C693-7CC51E1259D6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30214" y="4449420"/>
            <a:ext cx="3027020" cy="1702699"/>
          </a:xfrm>
          <a:prstGeom prst="rect">
            <a:avLst/>
          </a:prstGeom>
        </p:spPr>
      </p:pic>
      <p:pic>
        <p:nvPicPr>
          <p:cNvPr id="21" name="Espace réservé du contenu 20" descr="Une image contenant art, rocher&#10;&#10;Description générée automatiquement">
            <a:extLst>
              <a:ext uri="{FF2B5EF4-FFF2-40B4-BE49-F238E27FC236}">
                <a16:creationId xmlns:a16="http://schemas.microsoft.com/office/drawing/2014/main" id="{7623A3D8-97A7-7773-D53B-CD5B04533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1" y="1640289"/>
            <a:ext cx="3027020" cy="1702699"/>
          </a:xfr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812B5410-9CEC-08C5-0149-6E8D4DF1DCB3}"/>
              </a:ext>
            </a:extLst>
          </p:cNvPr>
          <p:cNvSpPr txBox="1"/>
          <p:nvPr/>
        </p:nvSpPr>
        <p:spPr>
          <a:xfrm>
            <a:off x="736289" y="1161343"/>
            <a:ext cx="285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>
                <a:solidFill>
                  <a:schemeClr val="bg1"/>
                </a:solidFill>
              </a:rPr>
              <a:t>Spherical rock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D0D1344A-0D31-EE2B-DFFE-A0DFA5777315}"/>
              </a:ext>
            </a:extLst>
          </p:cNvPr>
          <p:cNvSpPr txBox="1"/>
          <p:nvPr/>
        </p:nvSpPr>
        <p:spPr>
          <a:xfrm>
            <a:off x="7131198" y="330980"/>
            <a:ext cx="285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>
                <a:solidFill>
                  <a:schemeClr val="bg1"/>
                </a:solidFill>
              </a:rPr>
              <a:t>Reef deformation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1F34300C-85E5-45D0-E495-297D739881DD}"/>
              </a:ext>
            </a:extLst>
          </p:cNvPr>
          <p:cNvSpPr txBox="1"/>
          <p:nvPr/>
        </p:nvSpPr>
        <p:spPr>
          <a:xfrm>
            <a:off x="2716941" y="1876513"/>
            <a:ext cx="285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>
                <a:solidFill>
                  <a:schemeClr val="bg1"/>
                </a:solidFill>
              </a:rPr>
              <a:t>Initial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579A9FB8-A5E5-1E68-5A8F-A0D2509B7282}"/>
              </a:ext>
            </a:extLst>
          </p:cNvPr>
          <p:cNvSpPr txBox="1"/>
          <p:nvPr/>
        </p:nvSpPr>
        <p:spPr>
          <a:xfrm>
            <a:off x="8970158" y="1286103"/>
            <a:ext cx="285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>
                <a:solidFill>
                  <a:schemeClr val="bg1"/>
                </a:solidFill>
              </a:rPr>
              <a:t>Initial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03D34D-15AF-358D-11B4-D5D3EB8C7E13}"/>
              </a:ext>
            </a:extLst>
          </p:cNvPr>
          <p:cNvSpPr txBox="1"/>
          <p:nvPr/>
        </p:nvSpPr>
        <p:spPr>
          <a:xfrm>
            <a:off x="9607565" y="3038962"/>
            <a:ext cx="285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>
                <a:solidFill>
                  <a:schemeClr val="bg1"/>
                </a:solidFill>
              </a:rPr>
              <a:t>Eroded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7E59919D-C554-78AB-1EE6-ADA6E8D6D1C2}"/>
              </a:ext>
            </a:extLst>
          </p:cNvPr>
          <p:cNvSpPr txBox="1"/>
          <p:nvPr/>
        </p:nvSpPr>
        <p:spPr>
          <a:xfrm>
            <a:off x="9472008" y="4517529"/>
            <a:ext cx="285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>
                <a:solidFill>
                  <a:schemeClr val="bg1"/>
                </a:solidFill>
              </a:rPr>
              <a:t>After a pass formation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DD1DEBC6-0CAB-3955-3462-11A76F8F4C9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94254" y="3370240"/>
            <a:ext cx="2978572" cy="1675447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266B6DA1-F000-DEC5-2A79-07856F22112B}"/>
              </a:ext>
            </a:extLst>
          </p:cNvPr>
          <p:cNvSpPr txBox="1"/>
          <p:nvPr/>
        </p:nvSpPr>
        <p:spPr>
          <a:xfrm>
            <a:off x="2716941" y="3330347"/>
            <a:ext cx="2852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H">
                <a:solidFill>
                  <a:schemeClr val="bg1"/>
                </a:solidFill>
              </a:rPr>
              <a:t>Eroded</a:t>
            </a:r>
          </a:p>
        </p:txBody>
      </p:sp>
    </p:spTree>
    <p:extLst>
      <p:ext uri="{BB962C8B-B14F-4D97-AF65-F5344CB8AC3E}">
        <p14:creationId xmlns:p14="http://schemas.microsoft.com/office/powerpoint/2010/main" val="34118385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</Words>
  <Application>Microsoft Office PowerPoint</Application>
  <PresentationFormat>Grand écran</PresentationFormat>
  <Paragraphs>7</Paragraphs>
  <Slides>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Thème Office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 Hartley</dc:creator>
  <cp:lastModifiedBy>Marc Hartley</cp:lastModifiedBy>
  <cp:revision>1</cp:revision>
  <dcterms:created xsi:type="dcterms:W3CDTF">2023-06-14T14:55:27Z</dcterms:created>
  <dcterms:modified xsi:type="dcterms:W3CDTF">2023-06-14T19:25:11Z</dcterms:modified>
</cp:coreProperties>
</file>